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-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3F251-CFFB-4EF2-8F70-A9492C095230}" type="datetimeFigureOut">
              <a:rPr lang="en-IN" smtClean="0"/>
              <a:t>01-04-2021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9002E-4B25-48AC-858C-FBC796E23F0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36894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3F251-CFFB-4EF2-8F70-A9492C095230}" type="datetimeFigureOut">
              <a:rPr lang="en-IN" smtClean="0"/>
              <a:t>01-04-2021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9002E-4B25-48AC-858C-FBC796E23F0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76884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3F251-CFFB-4EF2-8F70-A9492C095230}" type="datetimeFigureOut">
              <a:rPr lang="en-IN" smtClean="0"/>
              <a:t>01-04-2021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9002E-4B25-48AC-858C-FBC796E23F0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33872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3F251-CFFB-4EF2-8F70-A9492C095230}" type="datetimeFigureOut">
              <a:rPr lang="en-IN" smtClean="0"/>
              <a:t>01-04-2021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9002E-4B25-48AC-858C-FBC796E23F0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9467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3F251-CFFB-4EF2-8F70-A9492C095230}" type="datetimeFigureOut">
              <a:rPr lang="en-IN" smtClean="0"/>
              <a:t>01-04-2021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9002E-4B25-48AC-858C-FBC796E23F0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12697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3F251-CFFB-4EF2-8F70-A9492C095230}" type="datetimeFigureOut">
              <a:rPr lang="en-IN" smtClean="0"/>
              <a:t>01-04-2021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9002E-4B25-48AC-858C-FBC796E23F0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91502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3F251-CFFB-4EF2-8F70-A9492C095230}" type="datetimeFigureOut">
              <a:rPr lang="en-IN" smtClean="0"/>
              <a:t>01-04-2021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9002E-4B25-48AC-858C-FBC796E23F0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03070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3F251-CFFB-4EF2-8F70-A9492C095230}" type="datetimeFigureOut">
              <a:rPr lang="en-IN" smtClean="0"/>
              <a:t>01-04-2021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9002E-4B25-48AC-858C-FBC796E23F0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09539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3F251-CFFB-4EF2-8F70-A9492C095230}" type="datetimeFigureOut">
              <a:rPr lang="en-IN" smtClean="0"/>
              <a:t>01-04-2021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9002E-4B25-48AC-858C-FBC796E23F0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78938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3F251-CFFB-4EF2-8F70-A9492C095230}" type="datetimeFigureOut">
              <a:rPr lang="en-IN" smtClean="0"/>
              <a:t>01-04-2021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9002E-4B25-48AC-858C-FBC796E23F0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74575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3F251-CFFB-4EF2-8F70-A9492C095230}" type="datetimeFigureOut">
              <a:rPr lang="en-IN" smtClean="0"/>
              <a:t>01-04-2021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9002E-4B25-48AC-858C-FBC796E23F0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9405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3F251-CFFB-4EF2-8F70-A9492C095230}" type="datetimeFigureOut">
              <a:rPr lang="en-IN" smtClean="0"/>
              <a:t>01-04-2021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9002E-4B25-48AC-858C-FBC796E23F0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23748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38200" y="63016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Title </a:t>
            </a:r>
            <a:br>
              <a:rPr lang="en-US" smtClean="0"/>
            </a:br>
            <a:r>
              <a:rPr lang="en-US" sz="1800" smtClean="0"/>
              <a:t>(Font: </a:t>
            </a:r>
            <a:r>
              <a:rPr lang="en-US" sz="1800" b="1" smtClean="0"/>
              <a:t>Calibri</a:t>
            </a:r>
            <a:r>
              <a:rPr lang="en-US" sz="1800" smtClean="0"/>
              <a:t>, Size: May vary according to the topic, should be clearly visible)</a:t>
            </a:r>
            <a:endParaRPr lang="en-IN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178157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endParaRPr lang="en-US" sz="2000" dirty="0" smtClean="0"/>
          </a:p>
          <a:p>
            <a:pPr algn="l">
              <a:lnSpc>
                <a:spcPct val="150000"/>
              </a:lnSpc>
            </a:pPr>
            <a:r>
              <a:rPr lang="en-US" sz="2000" dirty="0" smtClean="0"/>
              <a:t>The topic discussed in the particular slide should follow:</a:t>
            </a:r>
          </a:p>
          <a:p>
            <a:pPr marL="800100" lvl="1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/>
              <a:t>Should be in font style: Calibri </a:t>
            </a:r>
          </a:p>
          <a:p>
            <a:pPr marL="800100" lvl="1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/>
              <a:t>Size: Clearly visible, not larger than the size of the title</a:t>
            </a:r>
          </a:p>
          <a:p>
            <a:pPr marL="800100" lvl="1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/>
              <a:t>Info graphic presentation is highly appreciated </a:t>
            </a:r>
          </a:p>
          <a:p>
            <a:pPr marL="800100" lvl="1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/>
              <a:t>Present minimum content and maximum information, kindly do not overcrowd the slide with content</a:t>
            </a:r>
          </a:p>
          <a:p>
            <a:pPr marL="800100" lvl="1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/>
              <a:t>Maximum </a:t>
            </a:r>
            <a:r>
              <a:rPr lang="en-US" sz="1800" b="1" dirty="0" smtClean="0"/>
              <a:t>10 SLIDES </a:t>
            </a:r>
            <a:r>
              <a:rPr lang="en-US" sz="1800" dirty="0" smtClean="0"/>
              <a:t>are allowed for a paper presentation. </a:t>
            </a:r>
          </a:p>
          <a:p>
            <a:pPr marL="800100" lvl="1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1800" b="1" dirty="0" smtClean="0"/>
              <a:t>The time limit allotted for the presentation will be 8 minutes followed by a 2-minute discussion</a:t>
            </a:r>
            <a:r>
              <a:rPr lang="en-US" sz="1800" dirty="0" smtClean="0"/>
              <a:t> (Prepare slides accordingly)</a:t>
            </a:r>
          </a:p>
          <a:p>
            <a:pPr lvl="1" algn="l">
              <a:lnSpc>
                <a:spcPct val="150000"/>
              </a:lnSpc>
            </a:pPr>
            <a:endParaRPr lang="en-US" sz="1800" dirty="0" smtClean="0"/>
          </a:p>
          <a:p>
            <a:pPr marL="800100" lvl="1" indent="-342900" algn="l">
              <a:buFont typeface="+mj-lt"/>
              <a:buAutoNum type="arabicPeriod"/>
            </a:pPr>
            <a:endParaRPr lang="en-US" sz="1800" dirty="0" smtClean="0"/>
          </a:p>
          <a:p>
            <a:pPr algn="l"/>
            <a:endParaRPr lang="en-US" sz="2000" dirty="0" smtClean="0"/>
          </a:p>
          <a:p>
            <a:pPr algn="l"/>
            <a:endParaRPr lang="en-IN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76664" y="310565"/>
            <a:ext cx="118386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Guidelines to be followed while making a Paper Presentation</a:t>
            </a:r>
            <a:endParaRPr lang="en-IN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252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447051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52538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25877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12441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06593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26312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34762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936768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71811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880841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92</Words>
  <Application>Microsoft Office PowerPoint</Application>
  <PresentationFormat>Widescreen</PresentationFormat>
  <Paragraphs>12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SIFS INDIA</dc:creator>
  <cp:lastModifiedBy>SIFS INDIA</cp:lastModifiedBy>
  <cp:revision>3</cp:revision>
  <dcterms:created xsi:type="dcterms:W3CDTF">2021-04-01T04:49:12Z</dcterms:created>
  <dcterms:modified xsi:type="dcterms:W3CDTF">2021-04-01T04:50:37Z</dcterms:modified>
</cp:coreProperties>
</file>