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6858000" cy="9144000"/>
  <p:defaultTextStyle>
    <a:defPPr>
      <a:defRPr lang="en-US"/>
    </a:defPPr>
    <a:lvl1pPr marL="0" algn="l" defTabSz="12326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6306" algn="l" defTabSz="12326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2611" algn="l" defTabSz="12326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8917" algn="l" defTabSz="12326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5222" algn="l" defTabSz="12326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1528" algn="l" defTabSz="12326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97834" algn="l" defTabSz="12326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14139" algn="l" defTabSz="12326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0445" algn="l" defTabSz="12326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27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0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6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2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5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4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E1E8-2881-4D96-B554-2FEEF158575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7B8E-B457-43DD-A946-481C436A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E1E8-2881-4D96-B554-2FEEF158575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7B8E-B457-43DD-A946-481C436A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5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1" y="333376"/>
            <a:ext cx="5265421" cy="710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3" y="333376"/>
            <a:ext cx="15557499" cy="710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E1E8-2881-4D96-B554-2FEEF158575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7B8E-B457-43DD-A946-481C436A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0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E1E8-2881-4D96-B554-2FEEF158575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7B8E-B457-43DD-A946-481C436A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9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7"/>
            <a:ext cx="12435840" cy="1800225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63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26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89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52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1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978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141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04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E1E8-2881-4D96-B554-2FEEF158575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7B8E-B457-43DD-A946-481C436A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4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2" y="1943100"/>
            <a:ext cx="10411459" cy="549592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2" y="1943100"/>
            <a:ext cx="10411461" cy="549592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E1E8-2881-4D96-B554-2FEEF158575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7B8E-B457-43DD-A946-481C436A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2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301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6306" indent="0">
              <a:buNone/>
              <a:defRPr sz="2700" b="1"/>
            </a:lvl2pPr>
            <a:lvl3pPr marL="1232611" indent="0">
              <a:buNone/>
              <a:defRPr sz="2400" b="1"/>
            </a:lvl3pPr>
            <a:lvl4pPr marL="1848917" indent="0">
              <a:buNone/>
              <a:defRPr sz="2200" b="1"/>
            </a:lvl4pPr>
            <a:lvl5pPr marL="2465222" indent="0">
              <a:buNone/>
              <a:defRPr sz="2200" b="1"/>
            </a:lvl5pPr>
            <a:lvl6pPr marL="3081528" indent="0">
              <a:buNone/>
              <a:defRPr sz="2200" b="1"/>
            </a:lvl6pPr>
            <a:lvl7pPr marL="3697834" indent="0">
              <a:buNone/>
              <a:defRPr sz="2200" b="1"/>
            </a:lvl7pPr>
            <a:lvl8pPr marL="4314139" indent="0">
              <a:buNone/>
              <a:defRPr sz="2200" b="1"/>
            </a:lvl8pPr>
            <a:lvl9pPr marL="4930445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1" cy="474154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6306" indent="0">
              <a:buNone/>
              <a:defRPr sz="2700" b="1"/>
            </a:lvl2pPr>
            <a:lvl3pPr marL="1232611" indent="0">
              <a:buNone/>
              <a:defRPr sz="2400" b="1"/>
            </a:lvl3pPr>
            <a:lvl4pPr marL="1848917" indent="0">
              <a:buNone/>
              <a:defRPr sz="2200" b="1"/>
            </a:lvl4pPr>
            <a:lvl5pPr marL="2465222" indent="0">
              <a:buNone/>
              <a:defRPr sz="2200" b="1"/>
            </a:lvl5pPr>
            <a:lvl6pPr marL="3081528" indent="0">
              <a:buNone/>
              <a:defRPr sz="2200" b="1"/>
            </a:lvl6pPr>
            <a:lvl7pPr marL="3697834" indent="0">
              <a:buNone/>
              <a:defRPr sz="2200" b="1"/>
            </a:lvl7pPr>
            <a:lvl8pPr marL="4314139" indent="0">
              <a:buNone/>
              <a:defRPr sz="2200" b="1"/>
            </a:lvl8pPr>
            <a:lvl9pPr marL="4930445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E1E8-2881-4D96-B554-2FEEF158575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7B8E-B457-43DD-A946-481C436A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E1E8-2881-4D96-B554-2FEEF158575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7B8E-B457-43DD-A946-481C436A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0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E1E8-2881-4D96-B554-2FEEF158575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7B8E-B457-43DD-A946-481C436A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9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1"/>
            <a:ext cx="4813301" cy="139446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1"/>
            <a:ext cx="8178800" cy="7023735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1"/>
            <a:ext cx="4813301" cy="5629275"/>
          </a:xfrm>
        </p:spPr>
        <p:txBody>
          <a:bodyPr/>
          <a:lstStyle>
            <a:lvl1pPr marL="0" indent="0">
              <a:buNone/>
              <a:defRPr sz="1900"/>
            </a:lvl1pPr>
            <a:lvl2pPr marL="616306" indent="0">
              <a:buNone/>
              <a:defRPr sz="1600"/>
            </a:lvl2pPr>
            <a:lvl3pPr marL="1232611" indent="0">
              <a:buNone/>
              <a:defRPr sz="1300"/>
            </a:lvl3pPr>
            <a:lvl4pPr marL="1848917" indent="0">
              <a:buNone/>
              <a:defRPr sz="1200"/>
            </a:lvl4pPr>
            <a:lvl5pPr marL="2465222" indent="0">
              <a:buNone/>
              <a:defRPr sz="1200"/>
            </a:lvl5pPr>
            <a:lvl6pPr marL="3081528" indent="0">
              <a:buNone/>
              <a:defRPr sz="1200"/>
            </a:lvl6pPr>
            <a:lvl7pPr marL="3697834" indent="0">
              <a:buNone/>
              <a:defRPr sz="1200"/>
            </a:lvl7pPr>
            <a:lvl8pPr marL="4314139" indent="0">
              <a:buNone/>
              <a:defRPr sz="1200"/>
            </a:lvl8pPr>
            <a:lvl9pPr marL="493044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E1E8-2881-4D96-B554-2FEEF158575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7B8E-B457-43DD-A946-481C436A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7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16306" indent="0">
              <a:buNone/>
              <a:defRPr sz="3800"/>
            </a:lvl2pPr>
            <a:lvl3pPr marL="1232611" indent="0">
              <a:buNone/>
              <a:defRPr sz="3200"/>
            </a:lvl3pPr>
            <a:lvl4pPr marL="1848917" indent="0">
              <a:buNone/>
              <a:defRPr sz="2700"/>
            </a:lvl4pPr>
            <a:lvl5pPr marL="2465222" indent="0">
              <a:buNone/>
              <a:defRPr sz="2700"/>
            </a:lvl5pPr>
            <a:lvl6pPr marL="3081528" indent="0">
              <a:buNone/>
              <a:defRPr sz="2700"/>
            </a:lvl6pPr>
            <a:lvl7pPr marL="3697834" indent="0">
              <a:buNone/>
              <a:defRPr sz="2700"/>
            </a:lvl7pPr>
            <a:lvl8pPr marL="4314139" indent="0">
              <a:buNone/>
              <a:defRPr sz="2700"/>
            </a:lvl8pPr>
            <a:lvl9pPr marL="493044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900"/>
            </a:lvl1pPr>
            <a:lvl2pPr marL="616306" indent="0">
              <a:buNone/>
              <a:defRPr sz="1600"/>
            </a:lvl2pPr>
            <a:lvl3pPr marL="1232611" indent="0">
              <a:buNone/>
              <a:defRPr sz="1300"/>
            </a:lvl3pPr>
            <a:lvl4pPr marL="1848917" indent="0">
              <a:buNone/>
              <a:defRPr sz="1200"/>
            </a:lvl4pPr>
            <a:lvl5pPr marL="2465222" indent="0">
              <a:buNone/>
              <a:defRPr sz="1200"/>
            </a:lvl5pPr>
            <a:lvl6pPr marL="3081528" indent="0">
              <a:buNone/>
              <a:defRPr sz="1200"/>
            </a:lvl6pPr>
            <a:lvl7pPr marL="3697834" indent="0">
              <a:buNone/>
              <a:defRPr sz="1200"/>
            </a:lvl7pPr>
            <a:lvl8pPr marL="4314139" indent="0">
              <a:buNone/>
              <a:defRPr sz="1200"/>
            </a:lvl8pPr>
            <a:lvl9pPr marL="493044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E1E8-2881-4D96-B554-2FEEF158575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7B8E-B457-43DD-A946-481C436A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23261" tIns="61631" rIns="123261" bIns="616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1"/>
            <a:ext cx="13167360" cy="5431155"/>
          </a:xfrm>
          <a:prstGeom prst="rect">
            <a:avLst/>
          </a:prstGeom>
        </p:spPr>
        <p:txBody>
          <a:bodyPr vert="horz" lIns="123261" tIns="61631" rIns="123261" bIns="616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0"/>
            <a:ext cx="3413760" cy="438150"/>
          </a:xfrm>
          <a:prstGeom prst="rect">
            <a:avLst/>
          </a:prstGeom>
        </p:spPr>
        <p:txBody>
          <a:bodyPr vert="horz" lIns="123261" tIns="61631" rIns="123261" bIns="6163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4E1E8-2881-4D96-B554-2FEEF158575C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0"/>
            <a:ext cx="4632960" cy="438150"/>
          </a:xfrm>
          <a:prstGeom prst="rect">
            <a:avLst/>
          </a:prstGeom>
        </p:spPr>
        <p:txBody>
          <a:bodyPr vert="horz" lIns="123261" tIns="61631" rIns="123261" bIns="6163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0"/>
            <a:ext cx="3413760" cy="438150"/>
          </a:xfrm>
          <a:prstGeom prst="rect">
            <a:avLst/>
          </a:prstGeom>
        </p:spPr>
        <p:txBody>
          <a:bodyPr vert="horz" lIns="123261" tIns="61631" rIns="123261" bIns="6163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7B8E-B457-43DD-A946-481C436AE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5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261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229" indent="-462229" algn="l" defTabSz="1232611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1497" indent="-385191" algn="l" defTabSz="1232611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0764" indent="-308153" algn="l" defTabSz="123261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7070" indent="-308153" algn="l" defTabSz="1232611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3375" indent="-308153" algn="l" defTabSz="1232611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9681" indent="-308153" algn="l" defTabSz="123261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05986" indent="-308153" algn="l" defTabSz="123261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292" indent="-308153" algn="l" defTabSz="123261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38598" indent="-308153" algn="l" defTabSz="123261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6306" algn="l" defTabSz="123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611" algn="l" defTabSz="123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8917" algn="l" defTabSz="123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222" algn="l" defTabSz="123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1528" algn="l" defTabSz="123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97834" algn="l" defTabSz="123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14139" algn="l" defTabSz="123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0445" algn="l" defTabSz="12326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05840" y="756202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Title </a:t>
            </a:r>
            <a:br>
              <a:rPr lang="en-US" smtClean="0"/>
            </a:br>
            <a:r>
              <a:rPr lang="en-US" sz="2200"/>
              <a:t>(Font: </a:t>
            </a:r>
            <a:r>
              <a:rPr lang="en-US" sz="2200" b="1"/>
              <a:t>Calibri</a:t>
            </a:r>
            <a:r>
              <a:rPr lang="en-US" sz="2200"/>
              <a:t>, Size: May vary according to the topic, should be clearly visible)</a:t>
            </a:r>
            <a:endParaRPr lang="en-IN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05840" y="213789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en-US" dirty="0"/>
          </a:p>
          <a:p>
            <a:pPr algn="l">
              <a:lnSpc>
                <a:spcPct val="150000"/>
              </a:lnSpc>
            </a:pPr>
            <a:r>
              <a:rPr lang="en-US" dirty="0"/>
              <a:t>The topic discussed in the particular slide should follow:</a:t>
            </a:r>
          </a:p>
          <a:p>
            <a:pPr marL="960120" lvl="1" indent="-411480" algn="l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Should be in font style: Calibri </a:t>
            </a:r>
          </a:p>
          <a:p>
            <a:pPr marL="960120" lvl="1" indent="-411480" algn="l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Size: Clearly visible, not larger than the size of the title</a:t>
            </a:r>
          </a:p>
          <a:p>
            <a:pPr marL="960120" lvl="1" indent="-411480" algn="l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Info graphic presentation is highly appreciated </a:t>
            </a:r>
          </a:p>
          <a:p>
            <a:pPr marL="960120" lvl="1" indent="-411480" algn="l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Present minimum content and maximum information, kindly do not overcrowd the slide with content</a:t>
            </a:r>
          </a:p>
          <a:p>
            <a:pPr marL="960120" lvl="1" indent="-411480" algn="l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Maximum </a:t>
            </a:r>
            <a:r>
              <a:rPr lang="en-US" sz="2200" b="1" dirty="0"/>
              <a:t>10 SLIDES </a:t>
            </a:r>
            <a:r>
              <a:rPr lang="en-US" sz="2200" dirty="0"/>
              <a:t>are allowed for a paper presentation. </a:t>
            </a:r>
          </a:p>
          <a:p>
            <a:pPr marL="960120" lvl="1" indent="-411480" algn="l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/>
              <a:t>The time limit allotted for the presentation will be 8 minutes followed by a 2-minute discussion</a:t>
            </a:r>
            <a:r>
              <a:rPr lang="en-US" sz="2200" dirty="0"/>
              <a:t> (Prepare slides accordingly)</a:t>
            </a:r>
          </a:p>
          <a:p>
            <a:pPr lvl="1" algn="l">
              <a:lnSpc>
                <a:spcPct val="150000"/>
              </a:lnSpc>
            </a:pPr>
            <a:endParaRPr lang="en-US" sz="2200" dirty="0"/>
          </a:p>
          <a:p>
            <a:pPr marL="960120" lvl="1" indent="-411480" algn="l">
              <a:buFont typeface="+mj-lt"/>
              <a:buAutoNum type="arabicPeriod"/>
            </a:pPr>
            <a:endParaRPr lang="en-US" sz="2200" dirty="0"/>
          </a:p>
          <a:p>
            <a:pPr algn="l"/>
            <a:endParaRPr lang="en-US" dirty="0"/>
          </a:p>
          <a:p>
            <a:pPr algn="l"/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211998" y="372678"/>
            <a:ext cx="14206405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Guidelines to be followed while making a Paper Presentation</a:t>
            </a:r>
            <a:endParaRPr lang="en-I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9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3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0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8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5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8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4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5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</Words>
  <Application>Microsoft Office PowerPoint</Application>
  <PresentationFormat>Custom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</cp:revision>
  <dcterms:created xsi:type="dcterms:W3CDTF">2021-05-01T07:08:37Z</dcterms:created>
  <dcterms:modified xsi:type="dcterms:W3CDTF">2021-05-01T07:10:22Z</dcterms:modified>
</cp:coreProperties>
</file>