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5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9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3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8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4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0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5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7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4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5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1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13B41-335E-4BF2-8293-4CA5A3819627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6757B-D485-4038-98CB-EACB345B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6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05840" y="2508801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Maximum ONE SLIDE is allowed for an ePoster.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5 minutes followed by a 2-minutes discussion</a:t>
            </a:r>
            <a:r>
              <a:rPr lang="en-US" sz="2200" dirty="0"/>
              <a:t>.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211998" y="372678"/>
            <a:ext cx="14206405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06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80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2</cp:revision>
  <dcterms:created xsi:type="dcterms:W3CDTF">2021-05-01T07:37:28Z</dcterms:created>
  <dcterms:modified xsi:type="dcterms:W3CDTF">2021-05-03T10:50:49Z</dcterms:modified>
</cp:coreProperties>
</file>