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00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95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44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3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6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91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48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38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22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959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7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A93E-EB53-4435-8476-77728E31670A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0DDEE-DCFD-4192-A1FE-0493A13C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510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05840" y="2508801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Maximum ONE SLIDE is allowed for an ePoster.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5 minutes followed by a 2-minutes discussion</a:t>
            </a:r>
            <a:r>
              <a:rPr lang="en-US" sz="2200" dirty="0"/>
              <a:t>.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211998" y="372678"/>
            <a:ext cx="14206405" cy="510909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</a:t>
            </a:r>
            <a:r>
              <a:rPr lang="en-US" b="1" dirty="0" err="1" smtClean="0">
                <a:solidFill>
                  <a:srgbClr val="C00000"/>
                </a:solidFill>
              </a:rPr>
              <a:t>ePoster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5570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4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Custom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2</cp:revision>
  <dcterms:created xsi:type="dcterms:W3CDTF">2021-05-01T10:00:34Z</dcterms:created>
  <dcterms:modified xsi:type="dcterms:W3CDTF">2021-05-03T10:52:24Z</dcterms:modified>
</cp:coreProperties>
</file>