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4630400" cy="8229600"/>
  <p:notesSz cx="6858000" cy="9144000"/>
  <p:defaultTextStyle>
    <a:defPPr>
      <a:defRPr lang="en-US"/>
    </a:defPPr>
    <a:lvl1pPr marL="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744" y="-90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24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52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72280" y="396240"/>
            <a:ext cx="5265421" cy="84258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0942" y="396240"/>
            <a:ext cx="15557499" cy="842581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2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5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2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33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44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5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6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7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8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7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0941" y="2305050"/>
            <a:ext cx="10411459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26241" y="2305050"/>
            <a:ext cx="10411461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5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1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29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35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96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70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110" indent="0">
              <a:buNone/>
              <a:defRPr sz="4000"/>
            </a:lvl2pPr>
            <a:lvl3pPr marL="1306220" indent="0">
              <a:buNone/>
              <a:defRPr sz="3400"/>
            </a:lvl3pPr>
            <a:lvl4pPr marL="1959331" indent="0">
              <a:buNone/>
              <a:defRPr sz="2900"/>
            </a:lvl4pPr>
            <a:lvl5pPr marL="2612441" indent="0">
              <a:buNone/>
              <a:defRPr sz="2900"/>
            </a:lvl5pPr>
            <a:lvl6pPr marL="3265551" indent="0">
              <a:buNone/>
              <a:defRPr sz="2900"/>
            </a:lvl6pPr>
            <a:lvl7pPr marL="3918661" indent="0">
              <a:buNone/>
              <a:defRPr sz="2900"/>
            </a:lvl7pPr>
            <a:lvl8pPr marL="4571771" indent="0">
              <a:buNone/>
              <a:defRPr sz="2900"/>
            </a:lvl8pPr>
            <a:lvl9pPr marL="5224882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08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D63CD-17CF-4F8D-A869-C2C1B3668783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1"/>
            <a:ext cx="46329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A4225-E2E1-47C8-BBF2-C64181493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7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22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1306220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05840" y="756202"/>
            <a:ext cx="12618720" cy="1590676"/>
          </a:xfrm>
          <a:prstGeom prst="rect">
            <a:avLst/>
          </a:prstGeom>
        </p:spPr>
        <p:txBody>
          <a:bodyPr vert="horz" lIns="109728" tIns="54864" rIns="109728" bIns="54864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Title </a:t>
            </a:r>
            <a:br>
              <a:rPr lang="en-US" smtClean="0"/>
            </a:br>
            <a:r>
              <a:rPr lang="en-US" sz="2200"/>
              <a:t>(Font: </a:t>
            </a:r>
            <a:r>
              <a:rPr lang="en-US" sz="2200" b="1"/>
              <a:t>Calibri</a:t>
            </a:r>
            <a:r>
              <a:rPr lang="en-US" sz="2200"/>
              <a:t>, Size: May vary according to the topic, should be clearly visible)</a:t>
            </a:r>
            <a:endParaRPr lang="en-IN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05840" y="2508801"/>
            <a:ext cx="12618720" cy="5221606"/>
          </a:xfrm>
          <a:prstGeom prst="rect">
            <a:avLst/>
          </a:prstGeom>
        </p:spPr>
        <p:txBody>
          <a:bodyPr vert="horz" lIns="109728" tIns="54864" rIns="109728" bIns="54864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endParaRPr lang="en-US" dirty="0"/>
          </a:p>
          <a:p>
            <a:pPr algn="l">
              <a:lnSpc>
                <a:spcPct val="150000"/>
              </a:lnSpc>
            </a:pPr>
            <a:r>
              <a:rPr lang="en-US" dirty="0"/>
              <a:t>The topic discussed in the particular slide should follow:</a:t>
            </a:r>
          </a:p>
          <a:p>
            <a:pPr marL="960120" lvl="1" indent="-411480" algn="l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Should be in font style: Calibri </a:t>
            </a:r>
          </a:p>
          <a:p>
            <a:pPr marL="960120" lvl="1" indent="-411480" algn="l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Size: Clearly visible, not larger than the size of the title</a:t>
            </a:r>
          </a:p>
          <a:p>
            <a:pPr marL="960120" lvl="1" indent="-411480" algn="l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Info graphic presentation is highly appreciated </a:t>
            </a:r>
          </a:p>
          <a:p>
            <a:pPr marL="960120" lvl="1" indent="-411480" algn="l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Present minimum content and maximum information, kindly do not overcrowd the slide with content</a:t>
            </a:r>
          </a:p>
          <a:p>
            <a:pPr marL="960120" lvl="1" indent="-411480" algn="l">
              <a:lnSpc>
                <a:spcPct val="150000"/>
              </a:lnSpc>
              <a:buFont typeface="+mj-lt"/>
              <a:buAutoNum type="arabicPeriod"/>
            </a:pPr>
            <a:r>
              <a:rPr lang="en-US" sz="2200" b="1" dirty="0"/>
              <a:t>Maximum ONE SLIDE is allowed for an ePoster. </a:t>
            </a:r>
          </a:p>
          <a:p>
            <a:pPr marL="960120" lvl="1" indent="-411480" algn="l">
              <a:lnSpc>
                <a:spcPct val="150000"/>
              </a:lnSpc>
              <a:buFont typeface="+mj-lt"/>
              <a:buAutoNum type="arabicPeriod"/>
            </a:pPr>
            <a:r>
              <a:rPr lang="en-US" sz="2200" b="1" dirty="0"/>
              <a:t>The time limit allotted for the presentation will be 5 minutes followed by a 2-minutes discussion</a:t>
            </a:r>
            <a:r>
              <a:rPr lang="en-US" sz="2200" dirty="0"/>
              <a:t>.</a:t>
            </a:r>
          </a:p>
          <a:p>
            <a:pPr lvl="1" algn="l">
              <a:lnSpc>
                <a:spcPct val="150000"/>
              </a:lnSpc>
            </a:pPr>
            <a:endParaRPr lang="en-US" sz="2200" dirty="0"/>
          </a:p>
          <a:p>
            <a:pPr marL="960120" lvl="1" indent="-411480" algn="l">
              <a:buFont typeface="+mj-lt"/>
              <a:buAutoNum type="arabicPeriod"/>
            </a:pPr>
            <a:endParaRPr lang="en-US" sz="2200" dirty="0"/>
          </a:p>
          <a:p>
            <a:pPr algn="l"/>
            <a:endParaRPr lang="en-US" dirty="0"/>
          </a:p>
          <a:p>
            <a:pPr algn="l"/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211998" y="372678"/>
            <a:ext cx="14206405" cy="510909"/>
          </a:xfrm>
          <a:prstGeom prst="rect">
            <a:avLst/>
          </a:prstGeom>
          <a:noFill/>
        </p:spPr>
        <p:txBody>
          <a:bodyPr wrap="square" lIns="109728" tIns="54864" rIns="109728" bIns="54864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Guidelines to be followed while making a </a:t>
            </a:r>
            <a:r>
              <a:rPr lang="en-US" b="1" dirty="0" err="1" smtClean="0">
                <a:solidFill>
                  <a:srgbClr val="C00000"/>
                </a:solidFill>
              </a:rPr>
              <a:t>ePoster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endParaRPr lang="en-IN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379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695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Custom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</cp:revision>
  <dcterms:created xsi:type="dcterms:W3CDTF">2021-05-01T08:26:17Z</dcterms:created>
  <dcterms:modified xsi:type="dcterms:W3CDTF">2021-05-01T08:27:11Z</dcterms:modified>
</cp:coreProperties>
</file>