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5413C-5B4D-4AB1-B7F3-23EC2071DC45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14A48-CA0E-4CC9-B5FB-9A30A24AE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840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5413C-5B4D-4AB1-B7F3-23EC2071DC45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14A48-CA0E-4CC9-B5FB-9A30A24AE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771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5413C-5B4D-4AB1-B7F3-23EC2071DC45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14A48-CA0E-4CC9-B5FB-9A30A24AE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134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5413C-5B4D-4AB1-B7F3-23EC2071DC45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14A48-CA0E-4CC9-B5FB-9A30A24AE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499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5413C-5B4D-4AB1-B7F3-23EC2071DC45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14A48-CA0E-4CC9-B5FB-9A30A24AE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561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5413C-5B4D-4AB1-B7F3-23EC2071DC45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14A48-CA0E-4CC9-B5FB-9A30A24AE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894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5413C-5B4D-4AB1-B7F3-23EC2071DC45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14A48-CA0E-4CC9-B5FB-9A30A24AE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190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5413C-5B4D-4AB1-B7F3-23EC2071DC45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14A48-CA0E-4CC9-B5FB-9A30A24AE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300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5413C-5B4D-4AB1-B7F3-23EC2071DC45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14A48-CA0E-4CC9-B5FB-9A30A24AE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71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5413C-5B4D-4AB1-B7F3-23EC2071DC45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14A48-CA0E-4CC9-B5FB-9A30A24AE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377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5413C-5B4D-4AB1-B7F3-23EC2071DC45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14A48-CA0E-4CC9-B5FB-9A30A24AE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265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15413C-5B4D-4AB1-B7F3-23EC2071DC45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514A48-CA0E-4CC9-B5FB-9A30A24AE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164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1197735"/>
            <a:ext cx="10515600" cy="627889"/>
          </a:xfrm>
        </p:spPr>
        <p:txBody>
          <a:bodyPr>
            <a:normAutofit fontScale="90000"/>
          </a:bodyPr>
          <a:lstStyle/>
          <a:p>
            <a:pPr lvl="0" algn="ctr" defTabSz="1306220">
              <a:lnSpc>
                <a:spcPct val="100000"/>
              </a:lnSpc>
              <a:spcBef>
                <a:spcPts val="0"/>
              </a:spcBef>
            </a:pPr>
            <a:r>
              <a:rPr lang="en-US" sz="2600" dirty="0">
                <a:solidFill>
                  <a:prstClr val="black"/>
                </a:solidFill>
                <a:latin typeface="Calibri"/>
              </a:rPr>
              <a:t>Title </a:t>
            </a:r>
            <a:br>
              <a:rPr lang="en-US" sz="2600" dirty="0">
                <a:solidFill>
                  <a:prstClr val="black"/>
                </a:solidFill>
                <a:latin typeface="Calibri"/>
              </a:rPr>
            </a:br>
            <a:r>
              <a:rPr lang="en-US" sz="2200" dirty="0">
                <a:solidFill>
                  <a:prstClr val="black"/>
                </a:solidFill>
                <a:latin typeface="Calibri"/>
              </a:rPr>
              <a:t>(Font: </a:t>
            </a:r>
            <a:r>
              <a:rPr lang="en-US" sz="2200" b="1" dirty="0">
                <a:solidFill>
                  <a:prstClr val="black"/>
                </a:solidFill>
                <a:latin typeface="Calibri"/>
              </a:rPr>
              <a:t>Calibri</a:t>
            </a:r>
            <a:r>
              <a:rPr lang="en-US" sz="2200" dirty="0">
                <a:solidFill>
                  <a:prstClr val="black"/>
                </a:solidFill>
                <a:latin typeface="Calibri"/>
              </a:rPr>
              <a:t>, Size: May vary according to the topic, should be clearly visible)</a:t>
            </a:r>
            <a:r>
              <a:rPr lang="en-IN" sz="2600" dirty="0">
                <a:solidFill>
                  <a:prstClr val="black"/>
                </a:solidFill>
                <a:latin typeface="Calibri"/>
              </a:rPr>
              <a:t/>
            </a:r>
            <a:br>
              <a:rPr lang="en-IN" sz="2600" dirty="0">
                <a:solidFill>
                  <a:prstClr val="black"/>
                </a:solidFill>
                <a:latin typeface="Calibri"/>
              </a:rPr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2408349"/>
            <a:ext cx="10515600" cy="3768614"/>
          </a:xfrm>
        </p:spPr>
        <p:txBody>
          <a:bodyPr>
            <a:normAutofit fontScale="92500" lnSpcReduction="20000"/>
          </a:bodyPr>
          <a:lstStyle/>
          <a:p>
            <a:pPr marL="0" lvl="0" indent="0" defTabSz="130622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400" dirty="0">
                <a:solidFill>
                  <a:prstClr val="black"/>
                </a:solidFill>
              </a:rPr>
              <a:t>The topic discussed in the particular slide should follow:</a:t>
            </a:r>
          </a:p>
          <a:p>
            <a:pPr marL="960120" lvl="1" indent="-411480" defTabSz="130622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000" dirty="0">
                <a:solidFill>
                  <a:prstClr val="black"/>
                </a:solidFill>
              </a:rPr>
              <a:t>Should be in font style: Calibri </a:t>
            </a:r>
          </a:p>
          <a:p>
            <a:pPr marL="960120" lvl="1" indent="-411480" defTabSz="130622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000" dirty="0">
                <a:solidFill>
                  <a:prstClr val="black"/>
                </a:solidFill>
              </a:rPr>
              <a:t>Size: Clearly visible, not larger than the size of the title</a:t>
            </a:r>
          </a:p>
          <a:p>
            <a:pPr marL="960120" lvl="1" indent="-411480" defTabSz="130622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000" dirty="0">
                <a:solidFill>
                  <a:prstClr val="black"/>
                </a:solidFill>
              </a:rPr>
              <a:t>Info graphic presentation is highly appreciated </a:t>
            </a:r>
          </a:p>
          <a:p>
            <a:pPr marL="960120" lvl="1" indent="-411480" defTabSz="130622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000" dirty="0">
                <a:solidFill>
                  <a:prstClr val="black"/>
                </a:solidFill>
              </a:rPr>
              <a:t>Present minimum content and maximum information, kindly do not overcrowd the slide with content</a:t>
            </a:r>
          </a:p>
          <a:p>
            <a:pPr marL="960120" lvl="1" indent="-411480" defTabSz="130622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000" dirty="0">
                <a:solidFill>
                  <a:prstClr val="black"/>
                </a:solidFill>
              </a:rPr>
              <a:t>Maximum </a:t>
            </a:r>
            <a:r>
              <a:rPr lang="en-US" sz="2000" b="1" dirty="0">
                <a:solidFill>
                  <a:prstClr val="black"/>
                </a:solidFill>
              </a:rPr>
              <a:t>10 SLIDES </a:t>
            </a:r>
            <a:r>
              <a:rPr lang="en-US" sz="2000" dirty="0">
                <a:solidFill>
                  <a:prstClr val="black"/>
                </a:solidFill>
              </a:rPr>
              <a:t>are allowed for a paper presentation. </a:t>
            </a:r>
          </a:p>
          <a:p>
            <a:pPr marL="960120" lvl="1" indent="-411480" defTabSz="130622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000" b="1" dirty="0">
                <a:solidFill>
                  <a:prstClr val="black"/>
                </a:solidFill>
              </a:rPr>
              <a:t>The time limit allotted for the presentation will be 8 minutes followed by a 2-minute discussion</a:t>
            </a:r>
            <a:r>
              <a:rPr lang="en-US" sz="2000" dirty="0">
                <a:solidFill>
                  <a:prstClr val="black"/>
                </a:solidFill>
              </a:rPr>
              <a:t> (Prepare slides accordingly)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407807"/>
            <a:ext cx="10515601" cy="510909"/>
          </a:xfrm>
          <a:prstGeom prst="rect">
            <a:avLst/>
          </a:prstGeom>
          <a:noFill/>
        </p:spPr>
        <p:txBody>
          <a:bodyPr wrap="square" lIns="109728" tIns="54864" rIns="109728" bIns="54864" rtlCol="0">
            <a:spAutoFit/>
          </a:bodyPr>
          <a:lstStyle/>
          <a:p>
            <a:pPr marL="0" marR="0" lvl="0" indent="0" algn="ctr" defTabSz="130622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</a:rPr>
              <a:t>Guidelines to be followed while making a Paper Presentation</a:t>
            </a:r>
            <a:endParaRPr kumimoji="0" lang="en-IN" sz="26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670861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509" y="0"/>
            <a:ext cx="12214803" cy="6870827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567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509" y="0"/>
            <a:ext cx="12214803" cy="6870827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88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509" y="0"/>
            <a:ext cx="12214803" cy="6870827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99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509" y="0"/>
            <a:ext cx="12214803" cy="6870827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9094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509" y="0"/>
            <a:ext cx="12214803" cy="6870827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613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509" y="0"/>
            <a:ext cx="12214803" cy="6870827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2845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509" y="0"/>
            <a:ext cx="12214803" cy="6870827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595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509" y="0"/>
            <a:ext cx="12214803" cy="6870827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091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509" y="0"/>
            <a:ext cx="12214803" cy="6870827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211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509" y="0"/>
            <a:ext cx="12214803" cy="6870827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082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92</Words>
  <Application>Microsoft Office PowerPoint</Application>
  <PresentationFormat>Widescreen</PresentationFormat>
  <Paragraphs>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Title  (Font: Calibri, Size: May vary according to the topic, should be clearly visible)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 (Font: Calibri, Size: May vary according to the topic, should be clearly visible)</dc:title>
  <dc:creator>SIFS</dc:creator>
  <cp:lastModifiedBy>SIFS</cp:lastModifiedBy>
  <cp:revision>2</cp:revision>
  <dcterms:created xsi:type="dcterms:W3CDTF">2021-10-22T10:07:06Z</dcterms:created>
  <dcterms:modified xsi:type="dcterms:W3CDTF">2021-10-22T10:09:01Z</dcterms:modified>
</cp:coreProperties>
</file>