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4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7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3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9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9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6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6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97735"/>
            <a:ext cx="10515600" cy="627889"/>
          </a:xfrm>
        </p:spPr>
        <p:txBody>
          <a:bodyPr>
            <a:normAutofit fontScale="90000"/>
          </a:bodyPr>
          <a:lstStyle/>
          <a:p>
            <a:pPr lvl="0" algn="ctr" defTabSz="1306220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Calibri"/>
              </a:rPr>
              <a:t>Title </a:t>
            </a:r>
            <a:br>
              <a:rPr lang="en-US" sz="2600" dirty="0">
                <a:solidFill>
                  <a:prstClr val="black"/>
                </a:solidFill>
                <a:latin typeface="Calibri"/>
              </a:rPr>
            </a:br>
            <a:r>
              <a:rPr lang="en-US" sz="2200" dirty="0">
                <a:solidFill>
                  <a:prstClr val="black"/>
                </a:solidFill>
                <a:latin typeface="Calibri"/>
              </a:rPr>
              <a:t>(Font: </a:t>
            </a:r>
            <a:r>
              <a:rPr lang="en-US" sz="2200" b="1" dirty="0">
                <a:solidFill>
                  <a:prstClr val="black"/>
                </a:solidFill>
                <a:latin typeface="Calibri"/>
              </a:rPr>
              <a:t>Calibri</a:t>
            </a:r>
            <a:r>
              <a:rPr lang="en-US" sz="2200" dirty="0">
                <a:solidFill>
                  <a:prstClr val="black"/>
                </a:solidFill>
                <a:latin typeface="Calibri"/>
              </a:rPr>
              <a:t>, Size: May vary according to the topic, should be clearly visible)</a:t>
            </a:r>
            <a:r>
              <a:rPr lang="en-IN" sz="2600" dirty="0">
                <a:solidFill>
                  <a:prstClr val="black"/>
                </a:solidFill>
                <a:latin typeface="Calibri"/>
              </a:rPr>
              <a:t/>
            </a:r>
            <a:br>
              <a:rPr lang="en-IN" sz="2600" dirty="0">
                <a:solidFill>
                  <a:prstClr val="black"/>
                </a:solidFill>
                <a:latin typeface="Calibri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08349"/>
            <a:ext cx="10515600" cy="3768614"/>
          </a:xfrm>
        </p:spPr>
        <p:txBody>
          <a:bodyPr>
            <a:normAutofit fontScale="92500" lnSpcReduction="20000"/>
          </a:bodyPr>
          <a:lstStyle/>
          <a:p>
            <a:pPr marL="0" lvl="0" indent="0" defTabSz="130622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prstClr val="black"/>
                </a:solidFill>
              </a:rPr>
              <a:t>The topic discussed in the particular slide should follow: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prstClr val="black"/>
                </a:solidFill>
              </a:rPr>
              <a:t>Should be in font style: Calibri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prstClr val="black"/>
                </a:solidFill>
              </a:rPr>
              <a:t>Size: Clearly visible, not larger than the size of the title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prstClr val="black"/>
                </a:solidFill>
              </a:rPr>
              <a:t>Info graphic presentation is highly appreciated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prstClr val="black"/>
                </a:solidFill>
              </a:rPr>
              <a:t>Present minimum content and maximum information, kindly do not overcrowd the slide with content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b="1" dirty="0">
                <a:solidFill>
                  <a:prstClr val="black"/>
                </a:solidFill>
              </a:rPr>
              <a:t>Maximum ONE SLIDE is allowed for an ePoster.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b="1" dirty="0">
                <a:solidFill>
                  <a:prstClr val="black"/>
                </a:solidFill>
              </a:rPr>
              <a:t>The time limit allotted for the presentation will be 5 minutes followed by a 2-minutes discussion</a:t>
            </a:r>
            <a:r>
              <a:rPr lang="en-US" sz="22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07807"/>
            <a:ext cx="10515601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marL="0" marR="0" lvl="0" indent="0" algn="ctr" defTabSz="13062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Guidelines to be followed while making ePoster</a:t>
            </a:r>
            <a:endParaRPr kumimoji="0" lang="en-IN" sz="2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08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  (Font: Calibri, Size: May vary according to the topic, should be clearly visible)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(Font: Calibri, Size: May vary according to the topic, should be clearly visible)</dc:title>
  <dc:creator>SIFS</dc:creator>
  <cp:lastModifiedBy>SIFS</cp:lastModifiedBy>
  <cp:revision>3</cp:revision>
  <dcterms:created xsi:type="dcterms:W3CDTF">2021-10-22T10:07:06Z</dcterms:created>
  <dcterms:modified xsi:type="dcterms:W3CDTF">2021-10-22T10:11:21Z</dcterms:modified>
</cp:coreProperties>
</file>