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5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2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8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6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4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1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86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47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417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hello</cp:lastModifiedBy>
  <cp:revision>1</cp:revision>
  <dcterms:created xsi:type="dcterms:W3CDTF">2022-05-03T11:43:18Z</dcterms:created>
  <dcterms:modified xsi:type="dcterms:W3CDTF">2022-05-03T11:43:24Z</dcterms:modified>
</cp:coreProperties>
</file>